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52F56-AEEF-44E2-A268-F332B6B29EF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751F-4C6C-493F-980E-A808A8231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751F-4C6C-493F-980E-A808A8231E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3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0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9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8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5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8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>Разнообразие </a:t>
            </a:r>
            <a:r>
              <a:rPr lang="ru-RU" sz="4000" b="1" dirty="0" smtClean="0"/>
              <a:t>природы родного </a:t>
            </a:r>
            <a:r>
              <a:rPr lang="ru-RU" sz="4000" b="1" dirty="0" smtClean="0"/>
              <a:t>края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i="1" dirty="0" smtClean="0"/>
              <a:t>Село </a:t>
            </a:r>
            <a:r>
              <a:rPr lang="ru-RU" i="1" dirty="0" err="1" smtClean="0"/>
              <a:t>Краснояриха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8464" y="2636912"/>
            <a:ext cx="72008" cy="331236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Какое животное обитает в природе с. </a:t>
            </a:r>
            <a:r>
              <a:rPr lang="ru-RU" sz="2800" dirty="0" err="1" smtClean="0"/>
              <a:t>Краснояриха</a:t>
            </a:r>
            <a:endParaRPr lang="ru-RU" sz="2800" dirty="0"/>
          </a:p>
        </p:txBody>
      </p:sp>
      <p:pic>
        <p:nvPicPr>
          <p:cNvPr id="2050" name="Picture 2" descr="C:\Users\bhbyf\Picture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2405062"/>
            <a:ext cx="3076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1-tub-ru.yandex.net/i?id=416f96fa68618e6eda8bca726c367268&amp;n=33&amp;h=215&amp;w=1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bhbyf\Picture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808"/>
            <a:ext cx="2175793" cy="27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разнообразие природы села Краснояриха\звери\косул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4797152"/>
            <a:ext cx="268618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hbyf\Pictures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31683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hbyf\Pictures\i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700808"/>
            <a:ext cx="2520281" cy="2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0621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0621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33712" y="5625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00392" y="5625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А. Плешаков.  Атлас </a:t>
            </a:r>
            <a:r>
              <a:rPr lang="ru-RU" dirty="0"/>
              <a:t>– определитель «От земли – до неба».</a:t>
            </a:r>
          </a:p>
          <a:p>
            <a:pPr lvl="0"/>
            <a:r>
              <a:rPr lang="ru-RU" dirty="0"/>
              <a:t>Веб-сайты сети ИНТЕРНЕТ.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altLang="ru-RU" sz="4800" b="1" smtClean="0"/>
          </a:p>
          <a:p>
            <a:pPr algn="ctr">
              <a:buFontTx/>
              <a:buNone/>
            </a:pPr>
            <a:r>
              <a:rPr lang="ru-RU" altLang="ru-RU" sz="4800" b="1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40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Цель: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1"/>
            <a:ext cx="740833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</a:t>
            </a:r>
            <a:r>
              <a:rPr lang="ru-RU" smtClean="0"/>
              <a:t>знаем </a:t>
            </a:r>
            <a:r>
              <a:rPr lang="ru-RU" dirty="0" smtClean="0"/>
              <a:t>о природе села </a:t>
            </a:r>
            <a:r>
              <a:rPr lang="ru-RU" dirty="0" err="1" smtClean="0"/>
              <a:t>Краснояриха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моя малая родина\SDC12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я малая родина\SDC12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3123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я малая родина\SDC12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567">
            <a:off x="3275856" y="4437112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458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Растения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Ель обыкновенная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</a:t>
            </a:r>
            <a:r>
              <a:rPr lang="ru-RU" sz="1600" b="1" dirty="0"/>
              <a:t>Клён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</a:p>
          <a:p>
            <a:r>
              <a:rPr lang="ru-RU" b="1" dirty="0"/>
              <a:t>Сосна обыкновенная.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смородина</a:t>
            </a:r>
          </a:p>
          <a:p>
            <a:r>
              <a:rPr lang="ru-RU" b="1" dirty="0" smtClean="0"/>
              <a:t>                                                                               Рябина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F:\разнообразие природы села Краснояриха\деревья, кустарники\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95249"/>
            <a:ext cx="2047875" cy="27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разнообразие природы села Краснояриха\деревья, кустарники\ел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5249"/>
            <a:ext cx="2757687" cy="27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разнообразие природы села Краснояриха\деревья, кустарники\клё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93" y="3645024"/>
            <a:ext cx="34550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разнообразие природы села Краснояриха\деревья, кустарники\ряб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1800199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разнообразие природы села Краснояриха\деревья, кустарники\сос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3"/>
            <a:ext cx="3168351" cy="16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ywalls.ru/down/1600/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575" y="3789040"/>
            <a:ext cx="18241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im2-tub-ru.yandex.net/i?id=17894585d0f2053d0ebac755685f857f&amp;n=33&amp;h=215&amp;w=287"/>
          <p:cNvSpPr>
            <a:spLocks noChangeAspect="1" noChangeArrowheads="1"/>
          </p:cNvSpPr>
          <p:nvPr/>
        </p:nvSpPr>
        <p:spPr bwMode="auto">
          <a:xfrm>
            <a:off x="155574" y="-144463"/>
            <a:ext cx="2256185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ежевика</a:t>
            </a:r>
            <a:endParaRPr lang="ru-RU" dirty="0"/>
          </a:p>
        </p:txBody>
      </p:sp>
      <p:sp>
        <p:nvSpPr>
          <p:cNvPr id="6" name="AutoShape 6" descr="https://im2-tub-ru.yandex.net/i?id=17894585d0f2053d0ebac755685f857f&amp;n=33&amp;h=215&amp;w=287"/>
          <p:cNvSpPr>
            <a:spLocks noChangeAspect="1" noChangeArrowheads="1"/>
          </p:cNvSpPr>
          <p:nvPr/>
        </p:nvSpPr>
        <p:spPr bwMode="auto">
          <a:xfrm>
            <a:off x="307974" y="7937"/>
            <a:ext cx="239181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http://s16.radikal.ru/i190/1211/3c/ceafca472b5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80"/>
            <a:ext cx="18793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460"/>
            <a:ext cx="8229600" cy="914277"/>
          </a:xfrm>
        </p:spPr>
        <p:txBody>
          <a:bodyPr/>
          <a:lstStyle/>
          <a:p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31" y="1600200"/>
            <a:ext cx="8602069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Лисички</a:t>
            </a:r>
            <a:r>
              <a:rPr lang="ru-RU" sz="1600" dirty="0" smtClean="0"/>
              <a:t> </a:t>
            </a:r>
            <a:r>
              <a:rPr lang="ru-RU" dirty="0" smtClean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</a:t>
            </a:r>
            <a:r>
              <a:rPr lang="ru-RU" sz="1600" dirty="0" smtClean="0"/>
              <a:t>шампиньоны</a:t>
            </a:r>
            <a:endParaRPr lang="ru-RU" dirty="0" smtClean="0"/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моховик                                                      опята                                                                           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1600" dirty="0" smtClean="0"/>
              <a:t>волнушка  </a:t>
            </a:r>
            <a:r>
              <a:rPr lang="ru-RU" dirty="0" smtClean="0"/>
              <a:t>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</a:p>
          <a:p>
            <a:pPr marL="0" indent="0">
              <a:buNone/>
            </a:pPr>
            <a:r>
              <a:rPr lang="ru-RU" sz="1600" dirty="0" smtClean="0"/>
              <a:t>              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маслята</a:t>
            </a:r>
            <a:r>
              <a:rPr lang="ru-RU" dirty="0" smtClean="0"/>
              <a:t>                         </a:t>
            </a:r>
            <a:r>
              <a:rPr lang="ru-RU" sz="1600" dirty="0" smtClean="0"/>
              <a:t>дубовик                подберёзовик         </a:t>
            </a:r>
            <a:endParaRPr lang="ru-RU" dirty="0"/>
          </a:p>
        </p:txBody>
      </p:sp>
      <p:pic>
        <p:nvPicPr>
          <p:cNvPr id="3074" name="Picture 2" descr="F:\разнообразие природы села Краснояриха\грибы\дубо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077072"/>
            <a:ext cx="21589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разнообразие природы села Краснояриха\грибы\лиси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1" y="332657"/>
            <a:ext cx="27590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разнообразие природы села Краснояриха\грибы\масля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3116"/>
            <a:ext cx="287989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разнообразие природы села Краснояриха\грибы\мохов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052738"/>
            <a:ext cx="230425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разнообразие природы села Краснояриха\грибы\опён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3429000"/>
            <a:ext cx="241662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разнообразие природы села Краснояриха\грибы\подберёзов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92" y="5085184"/>
            <a:ext cx="141998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разнообразие природы села Краснояриха\грибы\шампиньо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00" y="138460"/>
            <a:ext cx="2662287" cy="19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разнообразие природы села Краснояриха\грибы\волнуш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28798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Насекомые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1600" b="1" dirty="0"/>
              <a:t>Постельный  клоп </a:t>
            </a:r>
            <a:endParaRPr lang="ru-RU" sz="1600" b="1" dirty="0" smtClean="0"/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600" b="1" dirty="0"/>
          </a:p>
          <a:p>
            <a:pPr algn="ctr"/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579296" cy="4691063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        Златоглазка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      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Красотка </a:t>
            </a:r>
            <a:r>
              <a:rPr lang="ru-RU" b="1" dirty="0"/>
              <a:t>– блестящая </a:t>
            </a:r>
            <a:endParaRPr lang="ru-RU" dirty="0"/>
          </a:p>
        </p:txBody>
      </p:sp>
      <p:pic>
        <p:nvPicPr>
          <p:cNvPr id="4098" name="Picture 2" descr="F:\разнообразие природы села Краснояриха\насекомые\кл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908721"/>
            <a:ext cx="43204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разнообразие природы села Краснояриха\насекомые\красо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5"/>
            <a:ext cx="374441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разнообразие природы села Краснояриха\насекомые\златоглаз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4845"/>
            <a:ext cx="3096344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Пауки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r>
              <a:rPr lang="ru-RU" sz="1600" dirty="0" smtClean="0"/>
              <a:t>              домовый                                              крестовик                                                 паук-волк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сенокосец                                                                                  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цветочный         </a:t>
            </a:r>
            <a:endParaRPr lang="ru-RU" sz="1600" dirty="0"/>
          </a:p>
        </p:txBody>
      </p:sp>
      <p:pic>
        <p:nvPicPr>
          <p:cNvPr id="5122" name="Picture 2" descr="F:\разнообразие природы села Краснояриха\паукообразные\домовый па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6058"/>
            <a:ext cx="2952327" cy="16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разнообразие природы села Краснояриха\паукообразные\крестов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46058"/>
            <a:ext cx="2736304" cy="16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разнообразие природы села Краснояриха\паукообразные\паук-вол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1500"/>
            <a:ext cx="2160240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разнообразие природы села Краснояриха\паукообразные\сенокосец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3017"/>
            <a:ext cx="272988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разнообразие природы села Краснояриха\паукообразные\цветочн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4149080"/>
            <a:ext cx="2849892" cy="21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Рыбы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карась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Щука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7670" y="2101428"/>
            <a:ext cx="4040188" cy="395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Сазан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F:\разнообразие природы села Краснояриха\рыбы\щу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43924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азнообразие природы села Краснояриха\рыбы\саза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50"/>
            <a:ext cx="655272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разнообразие природы села Краснояриха\рыбы\карас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6561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Звери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08520" y="1052736"/>
            <a:ext cx="6192688" cy="5400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b="1" dirty="0" smtClean="0"/>
              <a:t> заяц-беляк и заяц-русак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600" b="1" dirty="0" smtClean="0"/>
              <a:t>                                                                                                                                                                        косуля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052736"/>
            <a:ext cx="5050904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sz="1600" dirty="0" smtClean="0"/>
              <a:t>ёж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1600" dirty="0" smtClean="0"/>
              <a:t>косуля                                 лиса </a:t>
            </a:r>
            <a:endParaRPr lang="ru-RU" dirty="0"/>
          </a:p>
        </p:txBody>
      </p:sp>
      <p:pic>
        <p:nvPicPr>
          <p:cNvPr id="7170" name="Picture 2" descr="F:\разнообразие природы села Краснояриха\звери\беля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" y="260648"/>
            <a:ext cx="2136237" cy="16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разнообразие природы села Краснояриха\звери\рус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1" y="1862826"/>
            <a:ext cx="2378138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разнообразие природы села Краснояриха\звери\ё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2826"/>
            <a:ext cx="3456384" cy="23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разнообразие природы села Краснояриха\звери\косул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3645024"/>
            <a:ext cx="34323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разнообразие природы села Краснояриха\звери\лис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2" y="4581128"/>
            <a:ext cx="25963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Среди фотографий растений найди растение, которое не встретишь в природе с. </a:t>
            </a:r>
            <a:r>
              <a:rPr lang="ru-RU" sz="2800" dirty="0" err="1" smtClean="0"/>
              <a:t>Краснояриха</a:t>
            </a:r>
            <a:endParaRPr lang="ru-RU" sz="2800" dirty="0"/>
          </a:p>
        </p:txBody>
      </p:sp>
      <p:pic>
        <p:nvPicPr>
          <p:cNvPr id="3" name="Picture 6" descr="F:\разнообразие природы села Краснояриха\деревья, кустарники\со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3"/>
            <a:ext cx="3168351" cy="16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разнообразие природы села Краснояриха\деревья, кустарники\ряб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1800199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s16.radikal.ru/i190/1211/3c/ceafca472b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69450"/>
            <a:ext cx="3384376" cy="17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im3-tub-ru.yandex.net/i?id=4a5885556586be1e3254a8c46db85b65&amp;n=33&amp;h=215&amp;w=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im2-tub-ru.yandex.net/i?id=86ebc35817d92b26a5e4f20defdf4522&amp;n=33&amp;h=215&amp;w=3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bhbyf\Picture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88032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hbyf\Pictures\i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4"/>
            <a:ext cx="2088231" cy="18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1484784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1669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49742" y="4293096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4477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0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139</Words>
  <Application>Microsoft Office PowerPoint</Application>
  <PresentationFormat>Экран (4:3)</PresentationFormat>
  <Paragraphs>159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Разнообразие природы родного края  Село Краснояриха </vt:lpstr>
      <vt:lpstr>Цель:</vt:lpstr>
      <vt:lpstr>Растения </vt:lpstr>
      <vt:lpstr>Грибы</vt:lpstr>
      <vt:lpstr>Насекомые</vt:lpstr>
      <vt:lpstr>Пауки </vt:lpstr>
      <vt:lpstr>                 Рыбы       карась         </vt:lpstr>
      <vt:lpstr>Звери</vt:lpstr>
      <vt:lpstr>Среди фотографий растений найди растение, которое не встретишь в природе с. Краснояриха</vt:lpstr>
      <vt:lpstr>Какое животное обитает в природе с. Краснояриха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«Разнообразие природы  родного края», село Краснояриха </dc:title>
  <dc:creator>Ирина</dc:creator>
  <cp:lastModifiedBy>bhbyf</cp:lastModifiedBy>
  <cp:revision>17</cp:revision>
  <dcterms:created xsi:type="dcterms:W3CDTF">2017-01-12T12:49:40Z</dcterms:created>
  <dcterms:modified xsi:type="dcterms:W3CDTF">2017-01-15T10:43:11Z</dcterms:modified>
</cp:coreProperties>
</file>